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7" d="100"/>
          <a:sy n="57" d="100"/>
        </p:scale>
        <p:origin x="7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4456-E85F-4B6E-B7E5-B7020522C03E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6A33-2F70-4485-BAD3-389B1EE0D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28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4456-E85F-4B6E-B7E5-B7020522C03E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6A33-2F70-4485-BAD3-389B1EE0D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22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4456-E85F-4B6E-B7E5-B7020522C03E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6A33-2F70-4485-BAD3-389B1EE0D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54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4456-E85F-4B6E-B7E5-B7020522C03E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6A33-2F70-4485-BAD3-389B1EE0D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95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4456-E85F-4B6E-B7E5-B7020522C03E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6A33-2F70-4485-BAD3-389B1EE0D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75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4456-E85F-4B6E-B7E5-B7020522C03E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6A33-2F70-4485-BAD3-389B1EE0D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58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4456-E85F-4B6E-B7E5-B7020522C03E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6A33-2F70-4485-BAD3-389B1EE0D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25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4456-E85F-4B6E-B7E5-B7020522C03E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6A33-2F70-4485-BAD3-389B1EE0D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86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4456-E85F-4B6E-B7E5-B7020522C03E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6A33-2F70-4485-BAD3-389B1EE0D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54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4456-E85F-4B6E-B7E5-B7020522C03E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6A33-2F70-4485-BAD3-389B1EE0D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91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4456-E85F-4B6E-B7E5-B7020522C03E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6A33-2F70-4485-BAD3-389B1EE0D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46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0A4456-E85F-4B6E-B7E5-B7020522C03E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B86A33-2F70-4485-BAD3-389B1EE0D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29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F7C460A-6EEC-776A-4B65-E42DA8CD851C}"/>
              </a:ext>
            </a:extLst>
          </p:cNvPr>
          <p:cNvSpPr/>
          <p:nvPr/>
        </p:nvSpPr>
        <p:spPr>
          <a:xfrm>
            <a:off x="-10885" y="0"/>
            <a:ext cx="991688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Natural Hessian Fabric - Fast UK ...">
            <a:extLst>
              <a:ext uri="{FF2B5EF4-FFF2-40B4-BE49-F238E27FC236}">
                <a16:creationId xmlns:a16="http://schemas.microsoft.com/office/drawing/2014/main" id="{563FF369-72D6-5E6E-D79D-35683FA3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0" y="175935"/>
            <a:ext cx="9660720" cy="655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DD26FE-F84F-3245-296B-CDFDEB8A7BD3}"/>
              </a:ext>
            </a:extLst>
          </p:cNvPr>
          <p:cNvSpPr/>
          <p:nvPr/>
        </p:nvSpPr>
        <p:spPr>
          <a:xfrm>
            <a:off x="122640" y="126164"/>
            <a:ext cx="978336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u="sng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ADLaM Display" panose="020F0502020204030204" pitchFamily="2" charset="0"/>
                <a:cs typeface="ADLaM Display" panose="020F0502020204030204" pitchFamily="2" charset="0"/>
              </a:rPr>
              <a:t>Learning Environment (including Displays)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C06DDB-B16A-9F13-EDDF-7A86C5AA825B}"/>
              </a:ext>
            </a:extLst>
          </p:cNvPr>
          <p:cNvSpPr txBox="1"/>
          <p:nvPr/>
        </p:nvSpPr>
        <p:spPr>
          <a:xfrm>
            <a:off x="293915" y="5029200"/>
            <a:ext cx="3425006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u="sng" dirty="0"/>
              <a:t>Interactive Displays: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Make displays interactive to encourage pupil participation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Extend learning through challenge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C6EC7-4247-1A3D-CDE4-2C0C645F8837}"/>
              </a:ext>
            </a:extLst>
          </p:cNvPr>
          <p:cNvSpPr txBox="1"/>
          <p:nvPr/>
        </p:nvSpPr>
        <p:spPr>
          <a:xfrm>
            <a:off x="4105999" y="4536757"/>
            <a:ext cx="2590800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u="sng" dirty="0"/>
              <a:t>Include Key Vocabulary: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Consider the needs of the class (support and extend)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Helps to develop and enrich writing, spelling and speech.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96133-C770-7FE3-3FE1-F92F6014FAAC}"/>
              </a:ext>
            </a:extLst>
          </p:cNvPr>
          <p:cNvSpPr txBox="1"/>
          <p:nvPr/>
        </p:nvSpPr>
        <p:spPr>
          <a:xfrm>
            <a:off x="348118" y="1191597"/>
            <a:ext cx="3200400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u="sng" dirty="0"/>
              <a:t>Celebrate Children’s work: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Ensure work is current, relevant and labelled.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Show a learning journey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60A7F4-7031-BDEA-4DA6-4872E035BA28}"/>
              </a:ext>
            </a:extLst>
          </p:cNvPr>
          <p:cNvSpPr txBox="1"/>
          <p:nvPr/>
        </p:nvSpPr>
        <p:spPr>
          <a:xfrm>
            <a:off x="6510825" y="1664333"/>
            <a:ext cx="32004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Working Walls: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Current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Accessible to all learners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Include a WAGOLL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Less is more!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26430D-1A17-AD3A-B66A-22551E8CB3FB}"/>
              </a:ext>
            </a:extLst>
          </p:cNvPr>
          <p:cNvSpPr txBox="1"/>
          <p:nvPr/>
        </p:nvSpPr>
        <p:spPr>
          <a:xfrm>
            <a:off x="311987" y="3015543"/>
            <a:ext cx="3001734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u="sng" dirty="0"/>
              <a:t>Labels and Resources: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Accessible scaffolds and learning aids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Resources clearly labelled (using widget symbols too.)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6E872F-85FA-554B-2702-9F52E3C3E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878" y="3247344"/>
            <a:ext cx="2495550" cy="3327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10D1D5-5F7E-99F4-6932-A49AC33B7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4" r="12145" b="2382"/>
          <a:stretch/>
        </p:blipFill>
        <p:spPr>
          <a:xfrm rot="16200000">
            <a:off x="4124985" y="1900084"/>
            <a:ext cx="1992545" cy="269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12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C78B0495807B4C8DFED128800297AE" ma:contentTypeVersion="" ma:contentTypeDescription="Create a new document." ma:contentTypeScope="" ma:versionID="433dbed3d06488e90e84ab833bae8c70">
  <xsd:schema xmlns:xsd="http://www.w3.org/2001/XMLSchema" xmlns:xs="http://www.w3.org/2001/XMLSchema" xmlns:p="http://schemas.microsoft.com/office/2006/metadata/properties" xmlns:ns2="b7694146-c8ed-40f6-8b19-31e42f006103" xmlns:ns3="9cdef66b-da02-42f4-b6df-0d417b979b31" xmlns:ns4="3c6552ff-e203-492b-9a4a-86c2b1ce869f" targetNamespace="http://schemas.microsoft.com/office/2006/metadata/properties" ma:root="true" ma:fieldsID="ea0e348a7896ed0e527c1e21478d09db" ns2:_="" ns3:_="" ns4:_="">
    <xsd:import namespace="b7694146-c8ed-40f6-8b19-31e42f006103"/>
    <xsd:import namespace="9cdef66b-da02-42f4-b6df-0d417b979b31"/>
    <xsd:import namespace="3c6552ff-e203-492b-9a4a-86c2b1ce8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694146-c8ed-40f6-8b19-31e42f0061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c470fb7-5308-496a-a12b-188b66d4a6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ef66b-da02-42f4-b6df-0d417b979b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552ff-e203-492b-9a4a-86c2b1ce869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0EEB33D-3BB5-4B04-B069-1B06D1A851E8}" ma:internalName="TaxCatchAll" ma:showField="CatchAllData" ma:web="{9cdef66b-da02-42f4-b6df-0d417b979b31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6552ff-e203-492b-9a4a-86c2b1ce869f" xsi:nil="true"/>
    <lcf76f155ced4ddcb4097134ff3c332f xmlns="b7694146-c8ed-40f6-8b19-31e42f0061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A34C6C-580C-4A68-A7CE-6AE82B53BF42}"/>
</file>

<file path=customXml/itemProps2.xml><?xml version="1.0" encoding="utf-8"?>
<ds:datastoreItem xmlns:ds="http://schemas.openxmlformats.org/officeDocument/2006/customXml" ds:itemID="{2ECCF478-98D2-41F0-A983-6124CB9B3C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79B687-4213-418A-B5D0-E6E980FB235F}">
  <ds:schemaRefs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e6af0ab4-3e1d-445a-af89-1122c6713dd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97</Words>
  <Application>Microsoft Office PowerPoint</Application>
  <PresentationFormat>A4 Paper (210x297 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ADLaM Display</vt:lpstr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Groome, Henry</dc:creator>
  <cp:lastModifiedBy>Groome, Henry</cp:lastModifiedBy>
  <cp:revision>1</cp:revision>
  <dcterms:created xsi:type="dcterms:W3CDTF">2025-05-01T13:14:21Z</dcterms:created>
  <dcterms:modified xsi:type="dcterms:W3CDTF">2025-05-01T13:38:44Z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0x010100A8C78B0495807B4C8DFED128800297AE</vt:lpwstr>
  </property>
</Properties>
</file>